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512D1A-F0AA-4695-82A8-20C3CFF0A9AB}" v="15" dt="2024-06-24T09:45:10.3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fie Olsvold Hausberg" userId="6fdd7a27ac9b28ba" providerId="LiveId" clId="{1B512D1A-F0AA-4695-82A8-20C3CFF0A9AB}"/>
    <pc:docChg chg="custSel modSld">
      <pc:chgData name="Sofie Olsvold Hausberg" userId="6fdd7a27ac9b28ba" providerId="LiveId" clId="{1B512D1A-F0AA-4695-82A8-20C3CFF0A9AB}" dt="2024-06-24T09:47:12.100" v="248" actId="20577"/>
      <pc:docMkLst>
        <pc:docMk/>
      </pc:docMkLst>
      <pc:sldChg chg="addSp delSp modSp mod">
        <pc:chgData name="Sofie Olsvold Hausberg" userId="6fdd7a27ac9b28ba" providerId="LiveId" clId="{1B512D1A-F0AA-4695-82A8-20C3CFF0A9AB}" dt="2024-06-24T09:47:12.100" v="248" actId="20577"/>
        <pc:sldMkLst>
          <pc:docMk/>
          <pc:sldMk cId="569244539" sldId="258"/>
        </pc:sldMkLst>
        <pc:spChg chg="mod">
          <ac:chgData name="Sofie Olsvold Hausberg" userId="6fdd7a27ac9b28ba" providerId="LiveId" clId="{1B512D1A-F0AA-4695-82A8-20C3CFF0A9AB}" dt="2024-06-12T12:30:34.379" v="11" actId="1076"/>
          <ac:spMkLst>
            <pc:docMk/>
            <pc:sldMk cId="569244539" sldId="258"/>
            <ac:spMk id="2" creationId="{BEAF16C4-6065-3EC9-B513-9CF71BACB6FB}"/>
          </ac:spMkLst>
        </pc:spChg>
        <pc:spChg chg="mod">
          <ac:chgData name="Sofie Olsvold Hausberg" userId="6fdd7a27ac9b28ba" providerId="LiveId" clId="{1B512D1A-F0AA-4695-82A8-20C3CFF0A9AB}" dt="2024-06-24T09:47:12.100" v="248" actId="20577"/>
          <ac:spMkLst>
            <pc:docMk/>
            <pc:sldMk cId="569244539" sldId="258"/>
            <ac:spMk id="3" creationId="{D52C80F5-4D69-94DA-2F23-7628759707B0}"/>
          </ac:spMkLst>
        </pc:spChg>
        <pc:spChg chg="mod">
          <ac:chgData name="Sofie Olsvold Hausberg" userId="6fdd7a27ac9b28ba" providerId="LiveId" clId="{1B512D1A-F0AA-4695-82A8-20C3CFF0A9AB}" dt="2024-06-24T09:46:35.556" v="245" actId="1076"/>
          <ac:spMkLst>
            <pc:docMk/>
            <pc:sldMk cId="569244539" sldId="258"/>
            <ac:spMk id="4" creationId="{80F7F0F1-BE42-AFB8-A8FA-3B112F1DA48E}"/>
          </ac:spMkLst>
        </pc:spChg>
        <pc:spChg chg="mod">
          <ac:chgData name="Sofie Olsvold Hausberg" userId="6fdd7a27ac9b28ba" providerId="LiveId" clId="{1B512D1A-F0AA-4695-82A8-20C3CFF0A9AB}" dt="2024-06-24T09:46:26.456" v="244" actId="1076"/>
          <ac:spMkLst>
            <pc:docMk/>
            <pc:sldMk cId="569244539" sldId="258"/>
            <ac:spMk id="5" creationId="{7C34C5D4-ABBF-D90A-D4A5-6B05A2D4E6F7}"/>
          </ac:spMkLst>
        </pc:spChg>
        <pc:picChg chg="mod">
          <ac:chgData name="Sofie Olsvold Hausberg" userId="6fdd7a27ac9b28ba" providerId="LiveId" clId="{1B512D1A-F0AA-4695-82A8-20C3CFF0A9AB}" dt="2024-06-24T09:41:56.305" v="33" actId="1076"/>
          <ac:picMkLst>
            <pc:docMk/>
            <pc:sldMk cId="569244539" sldId="258"/>
            <ac:picMk id="6" creationId="{E8458BDD-8AFB-FCD6-D138-4C918898562B}"/>
          </ac:picMkLst>
        </pc:picChg>
        <pc:picChg chg="add del mod">
          <ac:chgData name="Sofie Olsvold Hausberg" userId="6fdd7a27ac9b28ba" providerId="LiveId" clId="{1B512D1A-F0AA-4695-82A8-20C3CFF0A9AB}" dt="2024-06-24T09:41:10.392" v="25" actId="478"/>
          <ac:picMkLst>
            <pc:docMk/>
            <pc:sldMk cId="569244539" sldId="258"/>
            <ac:picMk id="8" creationId="{8998D907-701E-B557-9EF1-5EFE07A4DE45}"/>
          </ac:picMkLst>
        </pc:picChg>
        <pc:picChg chg="add mod">
          <ac:chgData name="Sofie Olsvold Hausberg" userId="6fdd7a27ac9b28ba" providerId="LiveId" clId="{1B512D1A-F0AA-4695-82A8-20C3CFF0A9AB}" dt="2024-06-24T09:41:43.637" v="32" actId="1076"/>
          <ac:picMkLst>
            <pc:docMk/>
            <pc:sldMk cId="569244539" sldId="258"/>
            <ac:picMk id="1026" creationId="{59D56EF5-9D6C-01FD-FBDC-60ADFCFC3F09}"/>
          </ac:picMkLst>
        </pc:picChg>
        <pc:picChg chg="mod">
          <ac:chgData name="Sofie Olsvold Hausberg" userId="6fdd7a27ac9b28ba" providerId="LiveId" clId="{1B512D1A-F0AA-4695-82A8-20C3CFF0A9AB}" dt="2024-06-24T09:42:03.549" v="34" actId="1076"/>
          <ac:picMkLst>
            <pc:docMk/>
            <pc:sldMk cId="569244539" sldId="258"/>
            <ac:picMk id="2052" creationId="{30143E0E-CD66-706E-0E93-684F9E9972A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505DCB4-F2DE-AC6E-F85B-DEAA5D10E2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CEF17FC-B56A-88F2-DFC9-4DC5EB1946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F9A4799-B194-A8CD-EC6B-527726556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9EC97-E65E-457C-BBA3-618A99F4D7AD}" type="datetimeFigureOut">
              <a:rPr lang="nb-NO" smtClean="0"/>
              <a:t>24.06.2024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370F14B-1487-DC38-8D50-5F981D2E5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F81A534-1BCD-CB50-E714-231031DD6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AAE39-46C6-4F31-8BDB-FDCA3EDBEC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83115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0BD59EC-003A-8E7C-F054-919C0965D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3F288053-C2AA-BE91-B233-CBDEBB6F4B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F690A79-CC7B-0508-D67C-BF9057B08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9EC97-E65E-457C-BBA3-618A99F4D7AD}" type="datetimeFigureOut">
              <a:rPr lang="nb-NO" smtClean="0"/>
              <a:t>24.06.2024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294F33B-F2EF-0EF0-60D4-69C58BD63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02F8E66-7758-2BAF-8809-06C7AC1B2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AAE39-46C6-4F31-8BDB-FDCA3EDBEC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2636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492F1CE5-6DA8-248C-6C2B-780C745B79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46F6CB3A-CF9F-59AF-21FE-EE7B741D8E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F004407-ADAA-9089-BD5C-D160EA2E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9EC97-E65E-457C-BBA3-618A99F4D7AD}" type="datetimeFigureOut">
              <a:rPr lang="nb-NO" smtClean="0"/>
              <a:t>24.06.2024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3530C71-735D-FA66-C554-9BAE8626D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CA56F9D-FDAF-3DE3-D2BE-103A806ED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AAE39-46C6-4F31-8BDB-FDCA3EDBEC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26874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C0F9AE-49A0-2313-CE72-06880770C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A99BC77-0C8B-8E2B-CA14-A9D31013B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5EC6239-73C1-574D-62DD-1AF122793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9EC97-E65E-457C-BBA3-618A99F4D7AD}" type="datetimeFigureOut">
              <a:rPr lang="nb-NO" smtClean="0"/>
              <a:t>24.06.2024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2984446-3D12-4A2A-56E4-5BA80454E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3AB2355-ADAB-F972-88F7-A1DFFE63B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AAE39-46C6-4F31-8BDB-FDCA3EDBEC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78027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46ABA0-63F4-153D-DDBA-F05A4B317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35E0DFF-9223-E85F-74ED-9A68F4220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51202EF-726A-90A0-83AE-D99E0EA42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9EC97-E65E-457C-BBA3-618A99F4D7AD}" type="datetimeFigureOut">
              <a:rPr lang="nb-NO" smtClean="0"/>
              <a:t>24.06.2024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93D18FC-D52B-365B-7FB1-3A755DC76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2CD0AC1-B11C-4195-A164-F04242CBB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AAE39-46C6-4F31-8BDB-FDCA3EDBEC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8015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3A7C2C0-CE41-0A85-C279-6E654F776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02D5675-A240-0F93-9EA0-BBA11B9108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2F7AC19-C249-D91B-749B-3C6E8F900B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982C512-4397-3354-93CC-546FA693E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9EC97-E65E-457C-BBA3-618A99F4D7AD}" type="datetimeFigureOut">
              <a:rPr lang="nb-NO" smtClean="0"/>
              <a:t>24.06.2024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B601A8CB-287F-8ECD-7AFD-8C163977D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A8D849A-BD71-DFCF-FFA1-37AF2C4AE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AAE39-46C6-4F31-8BDB-FDCA3EDBEC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7877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47A20C4-D6FE-F110-3D16-414212D69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781507A-4CE7-DF5B-FE5C-176EDC79DF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ACF5A2F-36D0-687D-4541-2986F6A6A7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9CBB2152-8FD4-AE96-5FB0-98FB26DF11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24F4EBEA-8D37-2129-C478-91B05347D6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8B09382C-6395-311F-40A9-228D2A403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9EC97-E65E-457C-BBA3-618A99F4D7AD}" type="datetimeFigureOut">
              <a:rPr lang="nb-NO" smtClean="0"/>
              <a:t>24.06.2024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E7981383-CE35-43CA-7D4C-4F68C43AC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6DCD91BC-D917-88B4-90E7-528F3F6C7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AAE39-46C6-4F31-8BDB-FDCA3EDBEC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92181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F89C760-69CB-3A47-19F4-D3B73E74A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1D9603A-17E9-AF70-863B-22BC45810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9EC97-E65E-457C-BBA3-618A99F4D7AD}" type="datetimeFigureOut">
              <a:rPr lang="nb-NO" smtClean="0"/>
              <a:t>24.06.2024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58358FB-DD89-B411-4800-289D0B123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575B98E-FDAC-F1C4-7716-0A59D4971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AAE39-46C6-4F31-8BDB-FDCA3EDBEC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29371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B5DF53BA-B279-66F3-DBBE-D947C5A3E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9EC97-E65E-457C-BBA3-618A99F4D7AD}" type="datetimeFigureOut">
              <a:rPr lang="nb-NO" smtClean="0"/>
              <a:t>24.06.2024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BD3DEBA9-52E0-92E5-18B7-CE511E202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6920ECC9-A666-FC76-1CBD-FCF606DE2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AAE39-46C6-4F31-8BDB-FDCA3EDBEC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42557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452906A-9107-9864-EB68-4BA1DE88B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3BD55F2-1C3C-C0EA-6789-C75E60A330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275A563-47B2-B530-C503-8F8F98BF5F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8100257-BECC-1742-730F-DA32A0B3D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9EC97-E65E-457C-BBA3-618A99F4D7AD}" type="datetimeFigureOut">
              <a:rPr lang="nb-NO" smtClean="0"/>
              <a:t>24.06.2024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06DCB2B-E07B-A5D8-42FF-46225745D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EEE3984-4E43-2703-D11F-2F7D9C3CF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AAE39-46C6-4F31-8BDB-FDCA3EDBEC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11619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5FA06B-695E-8035-0153-54E835439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C259348F-CB48-0E83-C144-0EE60A37E2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A2CB256-A557-6EA9-0743-609D8D1EA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2E9F53E-7A82-1A54-A6E5-206C6326B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9EC97-E65E-457C-BBA3-618A99F4D7AD}" type="datetimeFigureOut">
              <a:rPr lang="nb-NO" smtClean="0"/>
              <a:t>24.06.2024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3111BCA-68B1-1C07-31B5-798A93650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1B37D2C-FC2C-1A76-0493-DB8E80FD9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AAE39-46C6-4F31-8BDB-FDCA3EDBEC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63381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17BF8599-8DB2-1655-B0E2-6DCB094E7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3E248EE-6129-21AD-D408-9B092A24F1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0AB4446-5F89-1F93-E82D-623975C4CD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C9EC97-E65E-457C-BBA3-618A99F4D7AD}" type="datetimeFigureOut">
              <a:rPr lang="nb-NO" smtClean="0"/>
              <a:t>24.06.2024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3B535EA-F0CD-90D6-39ED-B7C2DA3B61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EDEFFAC-8258-FBD8-1B75-1D2CB1EAF6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1AAE39-46C6-4F31-8BDB-FDCA3EDBEC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27832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hyperlink" Target="https://www.superinvite.no/#/invitation/fd512441a1a791770a6fa573d688bff5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EAF16C4-6065-3EC9-B513-9CF71BACB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327" y="310722"/>
            <a:ext cx="4810760" cy="1618489"/>
          </a:xfrm>
        </p:spPr>
        <p:txBody>
          <a:bodyPr anchor="ctr">
            <a:noAutofit/>
          </a:bodyPr>
          <a:lstStyle/>
          <a:p>
            <a:pPr algn="ctr"/>
            <a:r>
              <a:rPr lang="nb-NO" sz="3800" dirty="0"/>
              <a:t>Velkommen til inkluderingsdager på </a:t>
            </a:r>
            <a:r>
              <a:rPr lang="nb-NO" sz="3800" dirty="0" err="1"/>
              <a:t>Kuventræ</a:t>
            </a:r>
            <a:endParaRPr lang="nb-NO" sz="380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52C80F5-4D69-94DA-2F23-762875970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3323" y="2062948"/>
            <a:ext cx="4578764" cy="4795052"/>
          </a:xfrm>
        </p:spPr>
        <p:txBody>
          <a:bodyPr anchor="t">
            <a:normAutofit fontScale="47500" lnSpcReduction="20000"/>
          </a:bodyPr>
          <a:lstStyle/>
          <a:p>
            <a:pPr>
              <a:lnSpc>
                <a:spcPct val="120000"/>
              </a:lnSpc>
            </a:pPr>
            <a:r>
              <a:rPr lang="nb-NO" sz="3600" b="1" dirty="0"/>
              <a:t>Onsdag 14.august – Fredag 16. august</a:t>
            </a:r>
            <a:endParaRPr lang="en-US" sz="3600" dirty="0"/>
          </a:p>
          <a:p>
            <a:pPr>
              <a:lnSpc>
                <a:spcPct val="120000"/>
              </a:lnSpc>
            </a:pPr>
            <a:r>
              <a:rPr lang="en-US" sz="3600" dirty="0"/>
              <a:t>For alle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alderen</a:t>
            </a:r>
            <a:r>
              <a:rPr lang="en-US" sz="3600" dirty="0"/>
              <a:t> 1-10.klasse. </a:t>
            </a:r>
          </a:p>
          <a:p>
            <a:pPr>
              <a:lnSpc>
                <a:spcPct val="120000"/>
              </a:lnSpc>
            </a:pPr>
            <a:r>
              <a:rPr lang="en-US" sz="3600" dirty="0" err="1"/>
              <a:t>Frå</a:t>
            </a:r>
            <a:r>
              <a:rPr lang="en-US" sz="3600" dirty="0"/>
              <a:t> 09.00-14.00 </a:t>
            </a:r>
            <a:r>
              <a:rPr lang="en-US" sz="3600" dirty="0" err="1"/>
              <a:t>kvar</a:t>
            </a:r>
            <a:r>
              <a:rPr lang="en-US" sz="3600" dirty="0"/>
              <a:t> </a:t>
            </a:r>
            <a:r>
              <a:rPr lang="en-US" sz="3600" dirty="0" err="1"/>
              <a:t>dag</a:t>
            </a:r>
            <a:r>
              <a:rPr lang="en-US" sz="3600" dirty="0"/>
              <a:t>. </a:t>
            </a:r>
          </a:p>
          <a:p>
            <a:pPr>
              <a:lnSpc>
                <a:spcPct val="120000"/>
              </a:lnSpc>
            </a:pPr>
            <a:r>
              <a:rPr lang="en-US" sz="3600" dirty="0" err="1"/>
              <a:t>Aktiviteter</a:t>
            </a:r>
            <a:r>
              <a:rPr lang="en-US" sz="3600" dirty="0"/>
              <a:t>: </a:t>
            </a:r>
            <a:r>
              <a:rPr lang="en-US" sz="3600" dirty="0" err="1"/>
              <a:t>Svømming</a:t>
            </a:r>
            <a:r>
              <a:rPr lang="en-US" sz="3600" dirty="0"/>
              <a:t>, </a:t>
            </a:r>
            <a:r>
              <a:rPr lang="en-US" sz="3600" dirty="0" err="1"/>
              <a:t>Håndball</a:t>
            </a:r>
            <a:r>
              <a:rPr lang="en-US" sz="3600" dirty="0"/>
              <a:t>, </a:t>
            </a:r>
            <a:r>
              <a:rPr lang="en-US" sz="3600" dirty="0" err="1"/>
              <a:t>Fotball</a:t>
            </a:r>
            <a:r>
              <a:rPr lang="en-US" sz="3600" dirty="0"/>
              <a:t>, Friidrett, Turn </a:t>
            </a:r>
            <a:r>
              <a:rPr lang="en-US" sz="3600" dirty="0" err="1"/>
              <a:t>og</a:t>
            </a:r>
            <a:r>
              <a:rPr lang="en-US" sz="3600" dirty="0"/>
              <a:t> Cheerleading.</a:t>
            </a:r>
          </a:p>
          <a:p>
            <a:pPr lvl="1">
              <a:lnSpc>
                <a:spcPct val="120000"/>
              </a:lnSpc>
            </a:pPr>
            <a:r>
              <a:rPr lang="en-US" sz="3200" dirty="0" err="1"/>
              <a:t>Endeleg</a:t>
            </a:r>
            <a:r>
              <a:rPr lang="en-US" sz="3200" dirty="0"/>
              <a:t> program </a:t>
            </a:r>
            <a:r>
              <a:rPr lang="en-US" sz="3200" dirty="0" err="1"/>
              <a:t>kommer</a:t>
            </a:r>
            <a:r>
              <a:rPr lang="en-US" sz="3200" dirty="0"/>
              <a:t> </a:t>
            </a:r>
            <a:r>
              <a:rPr lang="en-US" sz="3200" dirty="0" err="1"/>
              <a:t>tirsdag</a:t>
            </a:r>
            <a:r>
              <a:rPr lang="en-US" sz="3200" dirty="0"/>
              <a:t> 13. august.</a:t>
            </a:r>
          </a:p>
          <a:p>
            <a:pPr>
              <a:lnSpc>
                <a:spcPct val="120000"/>
              </a:lnSpc>
            </a:pPr>
            <a:r>
              <a:rPr lang="en-US" sz="3600" dirty="0" err="1"/>
              <a:t>Servering</a:t>
            </a:r>
            <a:r>
              <a:rPr lang="en-US" sz="3600" dirty="0"/>
              <a:t> av </a:t>
            </a:r>
            <a:r>
              <a:rPr lang="en-US" sz="3600" dirty="0" err="1"/>
              <a:t>enkel</a:t>
            </a:r>
            <a:r>
              <a:rPr lang="en-US" sz="3600" dirty="0"/>
              <a:t> mat </a:t>
            </a:r>
            <a:r>
              <a:rPr lang="en-US" sz="3600" dirty="0" err="1"/>
              <a:t>og</a:t>
            </a:r>
            <a:r>
              <a:rPr lang="en-US" sz="3600" dirty="0"/>
              <a:t> </a:t>
            </a:r>
            <a:r>
              <a:rPr lang="en-US" sz="3600" dirty="0" err="1"/>
              <a:t>frukt</a:t>
            </a:r>
            <a:r>
              <a:rPr lang="en-US" sz="3600" dirty="0"/>
              <a:t> </a:t>
            </a:r>
            <a:r>
              <a:rPr lang="en-US" sz="3600" dirty="0" err="1"/>
              <a:t>kvar</a:t>
            </a:r>
            <a:r>
              <a:rPr lang="en-US" sz="3600" dirty="0"/>
              <a:t> </a:t>
            </a:r>
            <a:r>
              <a:rPr lang="en-US" sz="3600" dirty="0" err="1"/>
              <a:t>dag</a:t>
            </a:r>
            <a:r>
              <a:rPr lang="en-US" sz="3600" dirty="0"/>
              <a:t>.</a:t>
            </a:r>
          </a:p>
          <a:p>
            <a:pPr>
              <a:lnSpc>
                <a:spcPct val="120000"/>
              </a:lnSpc>
            </a:pPr>
            <a:r>
              <a:rPr lang="en-US" sz="3600" dirty="0"/>
              <a:t>Ta med </a:t>
            </a:r>
            <a:r>
              <a:rPr lang="en-US" sz="3600" dirty="0" err="1"/>
              <a:t>kle</a:t>
            </a:r>
            <a:r>
              <a:rPr lang="en-US" sz="3600" dirty="0"/>
              <a:t> </a:t>
            </a:r>
            <a:r>
              <a:rPr lang="en-US" sz="3600" dirty="0" err="1"/>
              <a:t>til</a:t>
            </a:r>
            <a:r>
              <a:rPr lang="en-US" sz="3600" dirty="0"/>
              <a:t> </a:t>
            </a:r>
            <a:r>
              <a:rPr lang="en-US" sz="3600" dirty="0" err="1"/>
              <a:t>både</a:t>
            </a:r>
            <a:r>
              <a:rPr lang="en-US" sz="3600" dirty="0"/>
              <a:t> </a:t>
            </a:r>
            <a:r>
              <a:rPr lang="en-US" sz="3600" dirty="0" err="1"/>
              <a:t>inne</a:t>
            </a:r>
            <a:r>
              <a:rPr lang="en-US" sz="3600" dirty="0"/>
              <a:t> </a:t>
            </a:r>
            <a:r>
              <a:rPr lang="en-US" sz="3600" dirty="0" err="1"/>
              <a:t>og</a:t>
            </a:r>
            <a:r>
              <a:rPr lang="en-US" sz="3600" dirty="0"/>
              <a:t> </a:t>
            </a:r>
            <a:r>
              <a:rPr lang="en-US" sz="3600" dirty="0" err="1"/>
              <a:t>uteaktivitet</a:t>
            </a:r>
            <a:r>
              <a:rPr lang="en-US" sz="3600" dirty="0"/>
              <a:t>. </a:t>
            </a:r>
          </a:p>
          <a:p>
            <a:pPr>
              <a:lnSpc>
                <a:spcPct val="120000"/>
              </a:lnSpc>
            </a:pPr>
            <a:r>
              <a:rPr lang="en-US" sz="3600" dirty="0" err="1"/>
              <a:t>Kontaktperson</a:t>
            </a:r>
            <a:r>
              <a:rPr lang="en-US" sz="3600" dirty="0"/>
              <a:t> for </a:t>
            </a:r>
            <a:r>
              <a:rPr lang="en-US" sz="3600" dirty="0" err="1"/>
              <a:t>arrangementet</a:t>
            </a:r>
            <a:r>
              <a:rPr lang="en-US" sz="3600" dirty="0"/>
              <a:t> er Christian </a:t>
            </a:r>
            <a:r>
              <a:rPr lang="en-US" sz="3600" dirty="0" err="1"/>
              <a:t>Bugge</a:t>
            </a:r>
            <a:r>
              <a:rPr lang="en-US" sz="3600" dirty="0"/>
              <a:t> (92260175). </a:t>
            </a:r>
          </a:p>
          <a:p>
            <a:pPr>
              <a:lnSpc>
                <a:spcPct val="120000"/>
              </a:lnSpc>
            </a:pPr>
            <a:r>
              <a:rPr lang="en-US" sz="3600" dirty="0" err="1"/>
              <a:t>Påmelding</a:t>
            </a:r>
            <a:r>
              <a:rPr lang="en-US" sz="3600" dirty="0"/>
              <a:t>: </a:t>
            </a:r>
            <a:r>
              <a:rPr lang="en-US" sz="3600" dirty="0">
                <a:hlinkClick r:id="rId2"/>
              </a:rPr>
              <a:t>https://www.superinvite.no/#/invitation/fd512441a1a791770a6fa573d688bff5</a:t>
            </a:r>
            <a:r>
              <a:rPr lang="en-US" sz="3600" dirty="0"/>
              <a:t> </a:t>
            </a:r>
          </a:p>
        </p:txBody>
      </p:sp>
      <p:sp>
        <p:nvSpPr>
          <p:cNvPr id="5" name="Eksplosjon: 14 punkt 4">
            <a:extLst>
              <a:ext uri="{FF2B5EF4-FFF2-40B4-BE49-F238E27FC236}">
                <a16:creationId xmlns:a16="http://schemas.microsoft.com/office/drawing/2014/main" id="{7C34C5D4-ABBF-D90A-D4A5-6B05A2D4E6F7}"/>
              </a:ext>
            </a:extLst>
          </p:cNvPr>
          <p:cNvSpPr/>
          <p:nvPr/>
        </p:nvSpPr>
        <p:spPr>
          <a:xfrm rot="1139415">
            <a:off x="5261729" y="-81146"/>
            <a:ext cx="3558492" cy="2633730"/>
          </a:xfrm>
          <a:prstGeom prst="irregularSeal2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80F7F0F1-BE42-AFB8-A8FA-3B112F1DA48E}"/>
              </a:ext>
            </a:extLst>
          </p:cNvPr>
          <p:cNvSpPr txBox="1"/>
          <p:nvPr/>
        </p:nvSpPr>
        <p:spPr>
          <a:xfrm>
            <a:off x="5248025" y="1009120"/>
            <a:ext cx="32918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/>
              <a:t>Gratis arrangement! </a:t>
            </a:r>
          </a:p>
          <a:p>
            <a:pPr algn="ctr"/>
            <a:r>
              <a:rPr lang="en-US" sz="1500" b="1" dirty="0" err="1"/>
              <a:t>Tilbudet</a:t>
            </a:r>
            <a:r>
              <a:rPr lang="en-US" sz="1500" b="1" dirty="0"/>
              <a:t> er </a:t>
            </a:r>
            <a:r>
              <a:rPr lang="en-US" sz="1500" b="1" dirty="0" err="1"/>
              <a:t>ope</a:t>
            </a:r>
            <a:r>
              <a:rPr lang="en-US" sz="1500" b="1" dirty="0"/>
              <a:t> for alle! </a:t>
            </a:r>
          </a:p>
        </p:txBody>
      </p:sp>
      <p:pic>
        <p:nvPicPr>
          <p:cNvPr id="6" name="Picture 2" descr="Ingen beskrivelse er tilgjengelig.">
            <a:extLst>
              <a:ext uri="{FF2B5EF4-FFF2-40B4-BE49-F238E27FC236}">
                <a16:creationId xmlns:a16="http://schemas.microsoft.com/office/drawing/2014/main" id="{E8458BDD-8AFB-FCD6-D138-4C918898562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26" b="15896"/>
          <a:stretch/>
        </p:blipFill>
        <p:spPr bwMode="auto">
          <a:xfrm>
            <a:off x="6242415" y="2404422"/>
            <a:ext cx="2297449" cy="2077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Bilde 8" descr="Et bilde som inneholder tegning&#10;&#10;Automatisk generert beskrivelse">
            <a:extLst>
              <a:ext uri="{FF2B5EF4-FFF2-40B4-BE49-F238E27FC236}">
                <a16:creationId xmlns:a16="http://schemas.microsoft.com/office/drawing/2014/main" id="{89DDE4AB-53A6-13C5-73C4-329AB4AC0A1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50"/>
          <a:stretch/>
        </p:blipFill>
        <p:spPr>
          <a:xfrm>
            <a:off x="9274379" y="347958"/>
            <a:ext cx="853943" cy="721155"/>
          </a:xfrm>
          <a:prstGeom prst="rect">
            <a:avLst/>
          </a:prstGeom>
        </p:spPr>
      </p:pic>
      <p:sp>
        <p:nvSpPr>
          <p:cNvPr id="7" name="TekstSylinder 6">
            <a:extLst>
              <a:ext uri="{FF2B5EF4-FFF2-40B4-BE49-F238E27FC236}">
                <a16:creationId xmlns:a16="http://schemas.microsoft.com/office/drawing/2014/main" id="{DE9245BF-6972-35DE-9867-FACA907F32BD}"/>
              </a:ext>
            </a:extLst>
          </p:cNvPr>
          <p:cNvSpPr txBox="1"/>
          <p:nvPr/>
        </p:nvSpPr>
        <p:spPr>
          <a:xfrm>
            <a:off x="10052055" y="431537"/>
            <a:ext cx="181057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000" dirty="0"/>
              <a:t>#p</a:t>
            </a:r>
            <a:r>
              <a:rPr lang="nb-NO" sz="3000" b="1" dirty="0"/>
              <a:t>OS</a:t>
            </a:r>
            <a:r>
              <a:rPr lang="nb-NO" sz="3000" dirty="0"/>
              <a:t>itiv</a:t>
            </a:r>
          </a:p>
        </p:txBody>
      </p:sp>
      <p:pic>
        <p:nvPicPr>
          <p:cNvPr id="2050" name="Picture 2" descr="Ingen beskrivelse er tilgjengelig.">
            <a:extLst>
              <a:ext uri="{FF2B5EF4-FFF2-40B4-BE49-F238E27FC236}">
                <a16:creationId xmlns:a16="http://schemas.microsoft.com/office/drawing/2014/main" id="{2B1B565A-F8ED-E2CC-3FB3-42E658493B7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57" t="11893" r="6227" b="11086"/>
          <a:stretch/>
        </p:blipFill>
        <p:spPr bwMode="auto">
          <a:xfrm>
            <a:off x="9395309" y="3628960"/>
            <a:ext cx="2384167" cy="2537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ngen beskrivelse er tilgjengelig.">
            <a:extLst>
              <a:ext uri="{FF2B5EF4-FFF2-40B4-BE49-F238E27FC236}">
                <a16:creationId xmlns:a16="http://schemas.microsoft.com/office/drawing/2014/main" id="{30143E0E-CD66-706E-0E93-684F9E9972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06" r="3049" b="31432"/>
          <a:stretch/>
        </p:blipFill>
        <p:spPr bwMode="auto">
          <a:xfrm>
            <a:off x="9069651" y="1460044"/>
            <a:ext cx="2792982" cy="1822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tjerne: 5 tagger 10">
            <a:extLst>
              <a:ext uri="{FF2B5EF4-FFF2-40B4-BE49-F238E27FC236}">
                <a16:creationId xmlns:a16="http://schemas.microsoft.com/office/drawing/2014/main" id="{1716A5B8-DB13-A7F1-50BD-642D1C554E28}"/>
              </a:ext>
            </a:extLst>
          </p:cNvPr>
          <p:cNvSpPr/>
          <p:nvPr/>
        </p:nvSpPr>
        <p:spPr>
          <a:xfrm>
            <a:off x="606347" y="1028578"/>
            <a:ext cx="356976" cy="316514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Stjerne: 5 tagger 12">
            <a:extLst>
              <a:ext uri="{FF2B5EF4-FFF2-40B4-BE49-F238E27FC236}">
                <a16:creationId xmlns:a16="http://schemas.microsoft.com/office/drawing/2014/main" id="{DD3A728A-1455-ECD0-0ACD-2829DF7B402D}"/>
              </a:ext>
            </a:extLst>
          </p:cNvPr>
          <p:cNvSpPr/>
          <p:nvPr/>
        </p:nvSpPr>
        <p:spPr>
          <a:xfrm>
            <a:off x="757038" y="310722"/>
            <a:ext cx="571110" cy="56180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4" name="Stjerne: 5 tagger 13">
            <a:extLst>
              <a:ext uri="{FF2B5EF4-FFF2-40B4-BE49-F238E27FC236}">
                <a16:creationId xmlns:a16="http://schemas.microsoft.com/office/drawing/2014/main" id="{34836710-17AD-3D6E-195C-D5169622D31F}"/>
              </a:ext>
            </a:extLst>
          </p:cNvPr>
          <p:cNvSpPr/>
          <p:nvPr/>
        </p:nvSpPr>
        <p:spPr>
          <a:xfrm>
            <a:off x="225026" y="591626"/>
            <a:ext cx="440453" cy="4036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26" name="Picture 2" descr="Skolesvømming">
            <a:extLst>
              <a:ext uri="{FF2B5EF4-FFF2-40B4-BE49-F238E27FC236}">
                <a16:creationId xmlns:a16="http://schemas.microsoft.com/office/drawing/2014/main" id="{59D56EF5-9D6C-01FD-FBDC-60ADFCFC3F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279" y="4739978"/>
            <a:ext cx="2607129" cy="1738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9244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100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Office-tema</vt:lpstr>
      <vt:lpstr>Velkommen til inkluderingsdager på Kuventræ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Sofie Hausberg</dc:creator>
  <cp:lastModifiedBy>Sofie Olsvold Hausberg</cp:lastModifiedBy>
  <cp:revision>1</cp:revision>
  <dcterms:created xsi:type="dcterms:W3CDTF">2024-06-11T12:26:06Z</dcterms:created>
  <dcterms:modified xsi:type="dcterms:W3CDTF">2024-06-24T09:47:18Z</dcterms:modified>
</cp:coreProperties>
</file>