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6F018-5B1F-4953-9902-EB971AC837E8}" v="2" dt="2023-07-11T13:17:58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1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lig Leder" userId="7a40332b-93ae-4a82-9204-cf067802eb47" providerId="ADAL" clId="{3D36F018-5B1F-4953-9902-EB971AC837E8}"/>
    <pc:docChg chg="modSld">
      <pc:chgData name="Daglig Leder" userId="7a40332b-93ae-4a82-9204-cf067802eb47" providerId="ADAL" clId="{3D36F018-5B1F-4953-9902-EB971AC837E8}" dt="2023-07-11T13:19:30.382" v="36" actId="20577"/>
      <pc:docMkLst>
        <pc:docMk/>
      </pc:docMkLst>
      <pc:sldChg chg="modSp mod">
        <pc:chgData name="Daglig Leder" userId="7a40332b-93ae-4a82-9204-cf067802eb47" providerId="ADAL" clId="{3D36F018-5B1F-4953-9902-EB971AC837E8}" dt="2023-07-11T13:19:30.382" v="36" actId="20577"/>
        <pc:sldMkLst>
          <pc:docMk/>
          <pc:sldMk cId="3862770262" sldId="257"/>
        </pc:sldMkLst>
        <pc:spChg chg="mod">
          <ac:chgData name="Daglig Leder" userId="7a40332b-93ae-4a82-9204-cf067802eb47" providerId="ADAL" clId="{3D36F018-5B1F-4953-9902-EB971AC837E8}" dt="2023-07-11T13:19:30.382" v="36" actId="20577"/>
          <ac:spMkLst>
            <pc:docMk/>
            <pc:sldMk cId="3862770262" sldId="257"/>
            <ac:spMk id="1034" creationId="{BE6DF048-C142-4D53-A46B-30BF56CD0558}"/>
          </ac:spMkLst>
        </pc:spChg>
      </pc:sldChg>
    </pc:docChg>
  </pc:docChgLst>
  <pc:docChgLst>
    <pc:chgData name="Leder Sportslig Utvalg" userId="b41fa473-3616-4e25-b6cc-9e8b2c532afa" providerId="ADAL" clId="{8E89A6DC-1611-44AE-9E17-6FE926D58F63}"/>
    <pc:docChg chg="modSld">
      <pc:chgData name="Leder Sportslig Utvalg" userId="b41fa473-3616-4e25-b6cc-9e8b2c532afa" providerId="ADAL" clId="{8E89A6DC-1611-44AE-9E17-6FE926D58F63}" dt="2023-01-14T13:17:45.773" v="1" actId="207"/>
      <pc:docMkLst>
        <pc:docMk/>
      </pc:docMkLst>
      <pc:sldChg chg="modSp mod">
        <pc:chgData name="Leder Sportslig Utvalg" userId="b41fa473-3616-4e25-b6cc-9e8b2c532afa" providerId="ADAL" clId="{8E89A6DC-1611-44AE-9E17-6FE926D58F63}" dt="2023-01-14T13:17:45.773" v="1" actId="207"/>
        <pc:sldMkLst>
          <pc:docMk/>
          <pc:sldMk cId="3862770262" sldId="257"/>
        </pc:sldMkLst>
        <pc:spChg chg="mod">
          <ac:chgData name="Leder Sportslig Utvalg" userId="b41fa473-3616-4e25-b6cc-9e8b2c532afa" providerId="ADAL" clId="{8E89A6DC-1611-44AE-9E17-6FE926D58F63}" dt="2023-01-14T13:17:45.773" v="1" actId="207"/>
          <ac:spMkLst>
            <pc:docMk/>
            <pc:sldMk cId="3862770262" sldId="257"/>
            <ac:spMk id="2" creationId="{855740C5-BD8F-4059-8CC3-0DE22A6F57B5}"/>
          </ac:spMkLst>
        </pc:spChg>
        <pc:spChg chg="mod">
          <ac:chgData name="Leder Sportslig Utvalg" userId="b41fa473-3616-4e25-b6cc-9e8b2c532afa" providerId="ADAL" clId="{8E89A6DC-1611-44AE-9E17-6FE926D58F63}" dt="2023-01-14T13:17:42.195" v="0" actId="207"/>
          <ac:spMkLst>
            <pc:docMk/>
            <pc:sldMk cId="3862770262" sldId="257"/>
            <ac:spMk id="1034" creationId="{BE6DF048-C142-4D53-A46B-30BF56CD05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BDB32-6A4F-495C-A828-185DB99EFB14}" type="datetimeFigureOut">
              <a:rPr lang="nb-NO" smtClean="0"/>
              <a:t>11.07.2023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4DF5F-EA5A-483A-896C-9EF541E99A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91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4DF5F-EA5A-483A-896C-9EF541E99A9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94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E85C52-42C7-4728-9C67-5A0FE57FE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3B8427B-3D20-4870-A4D6-D93135F28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57BFAF-A9FC-44C1-9C07-FFD40A49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599C-59C1-4F9B-B399-45DCEC2920E9}" type="datetimeFigureOut">
              <a:rPr lang="nb-NO" smtClean="0"/>
              <a:t>11.07.2023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853E07-E6B3-4FC5-A7F0-CD7C2282D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B8302E-8F3D-476D-BD80-E5EE0783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B74E-3F7D-4480-83B9-F885A6A1F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82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945331-6799-433C-ADFC-5EA099BB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D089A7-8206-4218-8781-5526ED75C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E7CC25-26F2-47F1-9EC5-A1EC815F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599C-59C1-4F9B-B399-45DCEC2920E9}" type="datetimeFigureOut">
              <a:rPr lang="nb-NO" smtClean="0"/>
              <a:t>11.07.2023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8402C5-6595-49CE-84E3-284CFE35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1359E8-07B8-41E9-88E5-F32601A7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B74E-3F7D-4480-83B9-F885A6A1F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16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4993E6E-FEC6-4A5C-B69D-8CC54CDB5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676E68E-3FB0-4BB6-AD7E-11905599E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159F34-0FF0-4AFA-B94D-14166B0D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599C-59C1-4F9B-B399-45DCEC2920E9}" type="datetimeFigureOut">
              <a:rPr lang="nb-NO" smtClean="0"/>
              <a:t>11.07.2023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D139BDD-BD93-4B56-B4EC-EA627F1E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2FCEC4-BEC2-455D-B770-021DD4F0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B74E-3F7D-4480-83B9-F885A6A1F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766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2059A9-9847-49CA-9794-E6642BB7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D65F36-CE7B-491B-A4A7-8C5B02E07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BCB0CA-2088-4117-A376-E2DE16C8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599C-59C1-4F9B-B399-45DCEC2920E9}" type="datetimeFigureOut">
              <a:rPr lang="nb-NO" smtClean="0"/>
              <a:t>11.07.2023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E18F4A-AE79-432D-AAA8-C351C6AE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B8F4D0-4A21-48F1-96B7-F08D9876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B74E-3F7D-4480-83B9-F885A6A1F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021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10FD71-CA58-4799-BA9A-E310CD35B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C50193-9F6F-4081-AB5D-B77784693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400C3F-3403-471C-B816-576AB545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599C-59C1-4F9B-B399-45DCEC2920E9}" type="datetimeFigureOut">
              <a:rPr lang="nb-NO" smtClean="0"/>
              <a:t>11.07.2023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381F45-93F7-4111-9309-B884BBE1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9DD9CD-540F-44F8-A6C7-00390366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B74E-3F7D-4480-83B9-F885A6A1F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19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E54358-F58B-4F15-9451-4A9601F5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651B90-9862-48F6-B381-5ABB1E469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86E8DEC-047A-453F-8D50-AA2505339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46BBD4-DC76-49FF-BC0A-6E68C563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599C-59C1-4F9B-B399-45DCEC2920E9}" type="datetimeFigureOut">
              <a:rPr lang="nb-NO" smtClean="0"/>
              <a:t>11.07.2023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3990F19-F23D-4506-B66C-B39D593F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0501875-4119-4739-A845-185F0E22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B74E-3F7D-4480-83B9-F885A6A1F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314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58493E-FF35-4AD6-B202-C10EF9CF1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E82299-C0DE-44A8-90A3-0263FE69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E209766-02BE-43DE-9FB9-CF5A446EE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1C2EA35-71D7-45CE-90BC-6CDE1839C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5EFDEB3-26D9-4AB8-9342-6EECCF82B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7597973-4F27-4B17-9D11-F758BF24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599C-59C1-4F9B-B399-45DCEC2920E9}" type="datetimeFigureOut">
              <a:rPr lang="nb-NO" smtClean="0"/>
              <a:t>11.07.2023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3E2397F-8B67-4DAB-AE28-285C27D4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3B91774-3646-456F-AE4F-FF0AA8AC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B74E-3F7D-4480-83B9-F885A6A1F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2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9A251-B3DD-4607-B953-51C3BE3C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47DD0A7-4B76-41F1-BDC4-22BF832C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599C-59C1-4F9B-B399-45DCEC2920E9}" type="datetimeFigureOut">
              <a:rPr lang="nb-NO" smtClean="0"/>
              <a:t>11.07.2023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D374DDF-46BC-41E7-AF6A-2E500AF2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1B7A79-2043-43C3-85E0-4DD1C5DE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B74E-3F7D-4480-83B9-F885A6A1F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525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E5F0B45-6FFA-41EE-9A20-A068746F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599C-59C1-4F9B-B399-45DCEC2920E9}" type="datetimeFigureOut">
              <a:rPr lang="nb-NO" smtClean="0"/>
              <a:t>11.07.2023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1DD037B-FF76-4E56-9D8E-E833782D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57D531-B507-444B-9ECE-B8685557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B74E-3F7D-4480-83B9-F885A6A1F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846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C1A696-C505-4C7B-9FC8-56A393A0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171807-B289-4329-85C8-C1A04B6F4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6687AFB-3185-4BB5-A521-3B3799D76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5EE217-EF73-451E-BEC5-2AAC61F7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599C-59C1-4F9B-B399-45DCEC2920E9}" type="datetimeFigureOut">
              <a:rPr lang="nb-NO" smtClean="0"/>
              <a:t>11.07.2023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D2F8CBE-AC5F-4146-912D-68528ACE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7D32DA2-1D6F-4193-A81B-701FD0F7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B74E-3F7D-4480-83B9-F885A6A1F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833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ED9603-7FF4-42A6-96CA-09D6F731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72422CF-5841-4EC7-9E01-8254C1CFB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9AF2332-2D41-4416-8FD2-5BA4DC0BC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735AEA-EC16-4A71-BF01-889930CF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599C-59C1-4F9B-B399-45DCEC2920E9}" type="datetimeFigureOut">
              <a:rPr lang="nb-NO" smtClean="0"/>
              <a:t>11.07.2023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A38F33-2F03-4B3D-98AF-E55E3D0A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FC042ED-95F0-4BE6-B02E-40610A8C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B74E-3F7D-4480-83B9-F885A6A1F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74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218F2DC-5947-4CC0-B9F5-CA8D66CD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368A07-1A30-461F-9C7F-A51B76CE9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113E59-8B88-49DB-BE1E-BD938F0E9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3599C-59C1-4F9B-B399-45DCEC2920E9}" type="datetimeFigureOut">
              <a:rPr lang="nb-NO" smtClean="0"/>
              <a:t>11.07.2023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861450-4D67-4151-A331-FAAC4D3D6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1D8075-BBCF-4667-A68C-E972C5B7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3B74E-3F7D-4480-83B9-F885A6A1FC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70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5740C5-BD8F-4059-8CC3-0DE22A6F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Velkommen</a:t>
            </a:r>
            <a:r>
              <a:rPr lang="en-US" sz="3600" dirty="0">
                <a:solidFill>
                  <a:srgbClr val="FFFF00"/>
                </a:solidFill>
              </a:rPr>
              <a:t> til </a:t>
            </a:r>
            <a:r>
              <a:rPr lang="en-US" sz="3600" dirty="0" err="1">
                <a:solidFill>
                  <a:srgbClr val="FFFF00"/>
                </a:solidFill>
              </a:rPr>
              <a:t>inkluderingsdager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på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Kuventræ</a:t>
            </a:r>
            <a:r>
              <a:rPr lang="en-US" sz="3600" dirty="0">
                <a:solidFill>
                  <a:srgbClr val="FFFF00"/>
                </a:solidFill>
              </a:rPr>
              <a:t>! </a:t>
            </a:r>
          </a:p>
        </p:txBody>
      </p:sp>
      <p:pic>
        <p:nvPicPr>
          <p:cNvPr id="7" name="Picture 6" descr="A group of people on a court&#10;&#10;Description automatically generated">
            <a:extLst>
              <a:ext uri="{FF2B5EF4-FFF2-40B4-BE49-F238E27FC236}">
                <a16:creationId xmlns:a16="http://schemas.microsoft.com/office/drawing/2014/main" id="{7D18C34D-6AB6-4A98-9DD3-F50144837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31" y="325905"/>
            <a:ext cx="2777337" cy="1853873"/>
          </a:xfrm>
          <a:prstGeom prst="rect">
            <a:avLst/>
          </a:prstGeom>
        </p:spPr>
      </p:pic>
      <p:pic>
        <p:nvPicPr>
          <p:cNvPr id="10" name="Picture 9" descr="A picture containing sport, game, building, person&#10;&#10;Description automatically generated">
            <a:extLst>
              <a:ext uri="{FF2B5EF4-FFF2-40B4-BE49-F238E27FC236}">
                <a16:creationId xmlns:a16="http://schemas.microsoft.com/office/drawing/2014/main" id="{C75AB52E-0AFC-424C-83FC-FAE9E3293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419" y="325905"/>
            <a:ext cx="2471832" cy="1853874"/>
          </a:xfrm>
          <a:prstGeom prst="rect">
            <a:avLst/>
          </a:prstGeom>
        </p:spPr>
      </p:pic>
      <p:sp>
        <p:nvSpPr>
          <p:cNvPr id="1034" name="Content Placeholder 1033">
            <a:extLst>
              <a:ext uri="{FF2B5EF4-FFF2-40B4-BE49-F238E27FC236}">
                <a16:creationId xmlns:a16="http://schemas.microsoft.com/office/drawing/2014/main" id="{BE6DF048-C142-4D53-A46B-30BF56CD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56" y="2474260"/>
            <a:ext cx="3607930" cy="36771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300" dirty="0" err="1">
                <a:solidFill>
                  <a:srgbClr val="FFFF00"/>
                </a:solidFill>
              </a:rPr>
              <a:t>Mandag</a:t>
            </a:r>
            <a:r>
              <a:rPr lang="en-US" sz="1300">
                <a:solidFill>
                  <a:srgbClr val="FFFF00"/>
                </a:solidFill>
              </a:rPr>
              <a:t>  1</a:t>
            </a:r>
            <a:r>
              <a:rPr lang="en-US" sz="1300" dirty="0">
                <a:solidFill>
                  <a:srgbClr val="FFFF00"/>
                </a:solidFill>
              </a:rPr>
              <a:t>4</a:t>
            </a:r>
            <a:r>
              <a:rPr lang="en-US" sz="1300">
                <a:solidFill>
                  <a:srgbClr val="FFFF00"/>
                </a:solidFill>
              </a:rPr>
              <a:t>.august-Onsdag 16..</a:t>
            </a:r>
            <a:r>
              <a:rPr lang="en-US" sz="1300" dirty="0">
                <a:solidFill>
                  <a:srgbClr val="FFFF00"/>
                </a:solidFill>
              </a:rPr>
              <a:t>august. </a:t>
            </a:r>
          </a:p>
          <a:p>
            <a:r>
              <a:rPr lang="en-US" sz="1300" dirty="0">
                <a:solidFill>
                  <a:srgbClr val="FFFF00"/>
                </a:solidFill>
              </a:rPr>
              <a:t>For alle </a:t>
            </a:r>
            <a:r>
              <a:rPr lang="en-US" sz="1300" dirty="0" err="1">
                <a:solidFill>
                  <a:srgbClr val="FFFF00"/>
                </a:solidFill>
              </a:rPr>
              <a:t>i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alderen</a:t>
            </a:r>
            <a:r>
              <a:rPr lang="en-US" sz="1300" dirty="0">
                <a:solidFill>
                  <a:srgbClr val="FFFF00"/>
                </a:solidFill>
              </a:rPr>
              <a:t> 1-10.klasse. </a:t>
            </a:r>
          </a:p>
          <a:p>
            <a:r>
              <a:rPr lang="en-US" sz="1300" dirty="0" err="1">
                <a:solidFill>
                  <a:srgbClr val="FFFF00"/>
                </a:solidFill>
              </a:rPr>
              <a:t>Frå</a:t>
            </a:r>
            <a:r>
              <a:rPr lang="en-US" sz="1300" dirty="0">
                <a:solidFill>
                  <a:srgbClr val="FFFF00"/>
                </a:solidFill>
              </a:rPr>
              <a:t> 10.00-14.00 </a:t>
            </a:r>
            <a:r>
              <a:rPr lang="en-US" sz="1300" dirty="0" err="1">
                <a:solidFill>
                  <a:srgbClr val="FFFF00"/>
                </a:solidFill>
              </a:rPr>
              <a:t>kvar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dag</a:t>
            </a:r>
            <a:r>
              <a:rPr lang="en-US" sz="1300" dirty="0">
                <a:solidFill>
                  <a:srgbClr val="FFFF00"/>
                </a:solidFill>
              </a:rPr>
              <a:t>. </a:t>
            </a:r>
          </a:p>
          <a:p>
            <a:r>
              <a:rPr lang="en-US" sz="1300" dirty="0" err="1">
                <a:solidFill>
                  <a:srgbClr val="FFFF00"/>
                </a:solidFill>
              </a:rPr>
              <a:t>Aktivitetsplan</a:t>
            </a:r>
            <a:r>
              <a:rPr lang="en-US" sz="1300" dirty="0">
                <a:solidFill>
                  <a:srgbClr val="FFFF00"/>
                </a:solidFill>
              </a:rPr>
              <a:t>: </a:t>
            </a:r>
            <a:br>
              <a:rPr lang="en-US" sz="1300" dirty="0">
                <a:solidFill>
                  <a:srgbClr val="FFFF00"/>
                </a:solidFill>
              </a:rPr>
            </a:br>
            <a:r>
              <a:rPr lang="en-US" sz="1300" dirty="0" err="1">
                <a:solidFill>
                  <a:srgbClr val="FFFF00"/>
                </a:solidFill>
              </a:rPr>
              <a:t>Tirsdag</a:t>
            </a:r>
            <a:r>
              <a:rPr lang="en-US" sz="1300" dirty="0">
                <a:solidFill>
                  <a:srgbClr val="FFFF00"/>
                </a:solidFill>
              </a:rPr>
              <a:t> Håndball/</a:t>
            </a:r>
            <a:r>
              <a:rPr lang="en-US" sz="1300" dirty="0" err="1">
                <a:solidFill>
                  <a:srgbClr val="FFFF00"/>
                </a:solidFill>
              </a:rPr>
              <a:t>Fotball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FF00"/>
                </a:solidFill>
              </a:rPr>
              <a:t>      </a:t>
            </a:r>
            <a:r>
              <a:rPr lang="en-US" sz="1300" dirty="0" err="1">
                <a:solidFill>
                  <a:srgbClr val="FFFF00"/>
                </a:solidFill>
              </a:rPr>
              <a:t>Onsdag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Friidrett</a:t>
            </a:r>
            <a:r>
              <a:rPr lang="en-US" sz="1300" dirty="0">
                <a:solidFill>
                  <a:srgbClr val="FFFF00"/>
                </a:solidFill>
              </a:rPr>
              <a:t>/Håndball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FF00"/>
                </a:solidFill>
              </a:rPr>
              <a:t>      </a:t>
            </a:r>
            <a:r>
              <a:rPr lang="en-US" sz="1300" dirty="0" err="1">
                <a:solidFill>
                  <a:srgbClr val="FFFF00"/>
                </a:solidFill>
              </a:rPr>
              <a:t>Torsdag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Fotball</a:t>
            </a:r>
            <a:r>
              <a:rPr lang="en-US" sz="1300" dirty="0">
                <a:solidFill>
                  <a:srgbClr val="FFFF00"/>
                </a:solidFill>
              </a:rPr>
              <a:t>/Turn/</a:t>
            </a:r>
            <a:r>
              <a:rPr lang="en-US" sz="1300" dirty="0" err="1">
                <a:solidFill>
                  <a:srgbClr val="FFFF00"/>
                </a:solidFill>
              </a:rPr>
              <a:t>Cheerleeding</a:t>
            </a:r>
            <a:endParaRPr lang="en-US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FFFF00"/>
                </a:solidFill>
              </a:rPr>
              <a:t>       Gratis arrangement! </a:t>
            </a:r>
          </a:p>
          <a:p>
            <a:r>
              <a:rPr lang="en-US" sz="1300" dirty="0" err="1">
                <a:solidFill>
                  <a:srgbClr val="FFFF00"/>
                </a:solidFill>
              </a:rPr>
              <a:t>Servering</a:t>
            </a:r>
            <a:r>
              <a:rPr lang="en-US" sz="1300" dirty="0">
                <a:solidFill>
                  <a:srgbClr val="FFFF00"/>
                </a:solidFill>
              </a:rPr>
              <a:t> av </a:t>
            </a:r>
            <a:r>
              <a:rPr lang="en-US" sz="1300" dirty="0" err="1">
                <a:solidFill>
                  <a:srgbClr val="FFFF00"/>
                </a:solidFill>
              </a:rPr>
              <a:t>enkel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matpakke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kvar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dag</a:t>
            </a:r>
            <a:endParaRPr lang="en-US" sz="1300" dirty="0">
              <a:solidFill>
                <a:srgbClr val="FFFF00"/>
              </a:solidFill>
            </a:endParaRPr>
          </a:p>
          <a:p>
            <a:r>
              <a:rPr lang="en-US" sz="1300" dirty="0">
                <a:solidFill>
                  <a:srgbClr val="FFFF00"/>
                </a:solidFill>
              </a:rPr>
              <a:t>Ta med </a:t>
            </a:r>
            <a:r>
              <a:rPr lang="en-US" sz="1300" dirty="0" err="1">
                <a:solidFill>
                  <a:srgbClr val="FFFF00"/>
                </a:solidFill>
              </a:rPr>
              <a:t>kle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til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både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inne</a:t>
            </a:r>
            <a:r>
              <a:rPr lang="en-US" sz="1300" dirty="0">
                <a:solidFill>
                  <a:srgbClr val="FFFF00"/>
                </a:solidFill>
              </a:rPr>
              <a:t> og </a:t>
            </a:r>
            <a:r>
              <a:rPr lang="en-US" sz="1300" dirty="0" err="1">
                <a:solidFill>
                  <a:srgbClr val="FFFF00"/>
                </a:solidFill>
              </a:rPr>
              <a:t>uteaktivitet</a:t>
            </a:r>
            <a:r>
              <a:rPr lang="en-US" sz="1300" dirty="0">
                <a:solidFill>
                  <a:srgbClr val="FFFF00"/>
                </a:solidFill>
              </a:rPr>
              <a:t>. </a:t>
            </a:r>
          </a:p>
          <a:p>
            <a:r>
              <a:rPr lang="en-US" sz="1300" dirty="0" err="1">
                <a:solidFill>
                  <a:srgbClr val="FFFF00"/>
                </a:solidFill>
              </a:rPr>
              <a:t>Kontaktperson</a:t>
            </a:r>
            <a:r>
              <a:rPr lang="en-US" sz="1300" dirty="0">
                <a:solidFill>
                  <a:srgbClr val="FFFF00"/>
                </a:solidFill>
              </a:rPr>
              <a:t> for </a:t>
            </a:r>
            <a:r>
              <a:rPr lang="en-US" sz="1300" dirty="0" err="1">
                <a:solidFill>
                  <a:srgbClr val="FFFF00"/>
                </a:solidFill>
              </a:rPr>
              <a:t>arrangementet</a:t>
            </a:r>
            <a:r>
              <a:rPr lang="en-US" sz="1300" dirty="0">
                <a:solidFill>
                  <a:srgbClr val="FFFF00"/>
                </a:solidFill>
              </a:rPr>
              <a:t> er Endre Brenne(90724338). </a:t>
            </a:r>
            <a:r>
              <a:rPr lang="en-US" sz="1300" dirty="0" err="1">
                <a:solidFill>
                  <a:srgbClr val="FFFF00"/>
                </a:solidFill>
              </a:rPr>
              <a:t>Påmelding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sendast</a:t>
            </a:r>
            <a:r>
              <a:rPr lang="en-US" sz="1300" dirty="0">
                <a:solidFill>
                  <a:srgbClr val="FFFF00"/>
                </a:solidFill>
              </a:rPr>
              <a:t> til endre@osfotball.no </a:t>
            </a:r>
            <a:r>
              <a:rPr lang="en-US" sz="1300" dirty="0" err="1">
                <a:solidFill>
                  <a:srgbClr val="FFFF00"/>
                </a:solidFill>
              </a:rPr>
              <a:t>og</a:t>
            </a:r>
            <a:r>
              <a:rPr lang="en-US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srgbClr val="FFFF00"/>
                </a:solidFill>
              </a:rPr>
              <a:t>tilbudet</a:t>
            </a:r>
            <a:r>
              <a:rPr lang="en-US" sz="1300" dirty="0">
                <a:solidFill>
                  <a:srgbClr val="FFFF00"/>
                </a:solidFill>
              </a:rPr>
              <a:t> er </a:t>
            </a:r>
            <a:r>
              <a:rPr lang="en-US" sz="1300" dirty="0" err="1">
                <a:solidFill>
                  <a:srgbClr val="FFFF00"/>
                </a:solidFill>
              </a:rPr>
              <a:t>ope</a:t>
            </a:r>
            <a:r>
              <a:rPr lang="en-US" sz="1300" dirty="0">
                <a:solidFill>
                  <a:srgbClr val="FFFF00"/>
                </a:solidFill>
              </a:rPr>
              <a:t> for alle! </a:t>
            </a:r>
          </a:p>
          <a:p>
            <a:endParaRPr lang="en-US" sz="1300" dirty="0">
              <a:solidFill>
                <a:srgbClr val="FFFFFF"/>
              </a:solidFill>
            </a:endParaRPr>
          </a:p>
          <a:p>
            <a:endParaRPr lang="en-US" sz="13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96A5C-9C5C-4BFA-A445-997C00AB1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997" y="2583689"/>
            <a:ext cx="2800065" cy="1571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6CB324-039D-4F8F-8C51-4541F09C4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1488" y="2503952"/>
            <a:ext cx="2446785" cy="1850097"/>
          </a:xfrm>
          <a:prstGeom prst="rect">
            <a:avLst/>
          </a:prstGeom>
        </p:spPr>
      </p:pic>
      <p:pic>
        <p:nvPicPr>
          <p:cNvPr id="8" name="Bilde 7" descr="Et bilde som inneholder gress, utendørs, barn, felt&#10;&#10;Automatisk generert beskrivelse">
            <a:extLst>
              <a:ext uri="{FF2B5EF4-FFF2-40B4-BE49-F238E27FC236}">
                <a16:creationId xmlns:a16="http://schemas.microsoft.com/office/drawing/2014/main" id="{48840DEF-0126-48C5-90BC-80CB414DBE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90"/>
          <a:stretch/>
        </p:blipFill>
        <p:spPr>
          <a:xfrm>
            <a:off x="5487244" y="4644984"/>
            <a:ext cx="2564054" cy="1869351"/>
          </a:xfrm>
          <a:prstGeom prst="rect">
            <a:avLst/>
          </a:prstGeom>
        </p:spPr>
      </p:pic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DB7AE5E0-E710-4FC9-AFA0-C30E903D2C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0"/>
          <a:stretch/>
        </p:blipFill>
        <p:spPr>
          <a:xfrm>
            <a:off x="9169130" y="4649694"/>
            <a:ext cx="2224409" cy="18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70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d817b3-5fb0-45bd-b733-a0569f2d76ab" xsi:nil="true"/>
    <lcf76f155ced4ddcb4097134ff3c332f xmlns="b381613d-7e51-450b-a7b9-3a069834ab3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5CA34FAC210F499CCA9102E49AD051" ma:contentTypeVersion="13" ma:contentTypeDescription="Opprett et nytt dokument." ma:contentTypeScope="" ma:versionID="27aa3f77e153239251e11133f418d0d3">
  <xsd:schema xmlns:xsd="http://www.w3.org/2001/XMLSchema" xmlns:xs="http://www.w3.org/2001/XMLSchema" xmlns:p="http://schemas.microsoft.com/office/2006/metadata/properties" xmlns:ns2="b381613d-7e51-450b-a7b9-3a069834ab3e" xmlns:ns3="3dd817b3-5fb0-45bd-b733-a0569f2d76ab" targetNamespace="http://schemas.microsoft.com/office/2006/metadata/properties" ma:root="true" ma:fieldsID="db90bea0620da225959cc8c89b08c2d9" ns2:_="" ns3:_="">
    <xsd:import namespace="b381613d-7e51-450b-a7b9-3a069834ab3e"/>
    <xsd:import namespace="3dd817b3-5fb0-45bd-b733-a0569f2d76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1613d-7e51-450b-a7b9-3a069834ab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b5735e6c-4de5-4a77-9c23-8172b643b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817b3-5fb0-45bd-b733-a0569f2d76a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20e62ce-3d14-4ebe-81bc-4df041e99cf2}" ma:internalName="TaxCatchAll" ma:showField="CatchAllData" ma:web="3dd817b3-5fb0-45bd-b733-a0569f2d76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5D29BF-8FAB-4158-9070-B3670E7365D1}">
  <ds:schemaRefs>
    <ds:schemaRef ds:uri="http://schemas.microsoft.com/office/2006/metadata/properties"/>
    <ds:schemaRef ds:uri="http://schemas.microsoft.com/office/infopath/2007/PartnerControls"/>
    <ds:schemaRef ds:uri="3dd817b3-5fb0-45bd-b733-a0569f2d76ab"/>
    <ds:schemaRef ds:uri="b381613d-7e51-450b-a7b9-3a069834ab3e"/>
  </ds:schemaRefs>
</ds:datastoreItem>
</file>

<file path=customXml/itemProps2.xml><?xml version="1.0" encoding="utf-8"?>
<ds:datastoreItem xmlns:ds="http://schemas.openxmlformats.org/officeDocument/2006/customXml" ds:itemID="{A94D81B4-83EB-4130-AD59-EE04F811CF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919BDE-7527-48B8-8640-CE444EF4B3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81613d-7e51-450b-a7b9-3a069834ab3e"/>
    <ds:schemaRef ds:uri="3dd817b3-5fb0-45bd-b733-a0569f2d76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90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Velkommen til inkluderingsdager på Kuventræ!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inkluderingsdag på Kuventræ!</dc:title>
  <dc:creator>Jan Arthur Norbeck</dc:creator>
  <cp:lastModifiedBy>Daglig Leder</cp:lastModifiedBy>
  <cp:revision>4</cp:revision>
  <dcterms:created xsi:type="dcterms:W3CDTF">2020-10-11T13:18:20Z</dcterms:created>
  <dcterms:modified xsi:type="dcterms:W3CDTF">2023-07-11T13:19:37Z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0x010100705CA34FAC210F499CCA9102E49AD051</vt:lpwstr>
  </property>
  <property fmtid="{D5CDD505-2E9C-101B-9397-08002B2CF9AE}" pid="3" name="MediaServiceImageTags">
    <vt:lpwstr/>
  </property>
</Properties>
</file>